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Jua" pitchFamily="2" charset="-127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M Sans" pitchFamily="2" charset="77"/>
      <p:regular r:id="rId18"/>
      <p:bold r:id="rId19"/>
      <p:italic r:id="rId20"/>
      <p:boldItalic r:id="rId21"/>
    </p:embeddedFont>
    <p:embeddedFont>
      <p:font typeface="Montserrat" pitchFamily="2" charset="77"/>
      <p:regular r:id="rId22"/>
      <p:bold r:id="rId23"/>
      <p:italic r:id="rId24"/>
      <p:boldItalic r:id="rId25"/>
    </p:embeddedFont>
    <p:embeddedFont>
      <p:font typeface="Montserrat Black" pitchFamily="2" charset="77"/>
      <p:bold r:id="rId26"/>
      <p:boldItalic r:id="rId27"/>
    </p:embeddedFont>
    <p:embeddedFont>
      <p:font typeface="Montserrat ExtraLight" pitchFamily="2" charset="77"/>
      <p:regular r:id="rId28"/>
      <p:bold r:id="rId29"/>
      <p:italic r:id="rId30"/>
      <p:boldItalic r:id="rId31"/>
    </p:embeddedFont>
    <p:embeddedFont>
      <p:font typeface="Montserrat Medium" pitchFamily="2" charset="77"/>
      <p:regular r:id="rId32"/>
      <p:bold r:id="rId33"/>
      <p:italic r:id="rId34"/>
      <p:boldItalic r:id="rId35"/>
    </p:embeddedFont>
    <p:embeddedFont>
      <p:font typeface="Poppins" pitchFamily="2" charset="77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GElBZFQ2L/6G0qIUGPKskdFb1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78" d="100"/>
          <a:sy n="78" d="100"/>
        </p:scale>
        <p:origin x="51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fa62d2f3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efa62d2f3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efa62d2f35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g1efa62d2f35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efa62d2f3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g1efa62d2f3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efa62d2f3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g1efa62d2f3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fa62d2f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g1efa62d2f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fa62d2f3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g1efa62d2f3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efa62d2f3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g1efa62d2f3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efa62d2f35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g1efa62d2f35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efa62d2f35_0_35"/>
          <p:cNvSpPr/>
          <p:nvPr/>
        </p:nvSpPr>
        <p:spPr>
          <a:xfrm>
            <a:off x="-1616142" y="-1782900"/>
            <a:ext cx="8703174" cy="8703174"/>
          </a:xfrm>
          <a:custGeom>
            <a:avLst/>
            <a:gdLst/>
            <a:ahLst/>
            <a:cxnLst/>
            <a:rect l="l" t="t" r="r" b="b"/>
            <a:pathLst>
              <a:path w="8703174" h="8703174" extrusionOk="0">
                <a:moveTo>
                  <a:pt x="0" y="0"/>
                </a:moveTo>
                <a:lnTo>
                  <a:pt x="8703175" y="0"/>
                </a:lnTo>
                <a:lnTo>
                  <a:pt x="8703175" y="8703175"/>
                </a:lnTo>
                <a:lnTo>
                  <a:pt x="0" y="8703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1efa62d2f35_0_35"/>
          <p:cNvSpPr/>
          <p:nvPr/>
        </p:nvSpPr>
        <p:spPr>
          <a:xfrm>
            <a:off x="440826" y="555126"/>
            <a:ext cx="8703174" cy="8703174"/>
          </a:xfrm>
          <a:custGeom>
            <a:avLst/>
            <a:gdLst/>
            <a:ahLst/>
            <a:cxnLst/>
            <a:rect l="l" t="t" r="r" b="b"/>
            <a:pathLst>
              <a:path w="8703174" h="8703174" extrusionOk="0">
                <a:moveTo>
                  <a:pt x="0" y="0"/>
                </a:moveTo>
                <a:lnTo>
                  <a:pt x="8703174" y="0"/>
                </a:lnTo>
                <a:lnTo>
                  <a:pt x="8703174" y="8703174"/>
                </a:lnTo>
                <a:lnTo>
                  <a:pt x="0" y="8703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1efa62d2f35_0_35"/>
          <p:cNvSpPr/>
          <p:nvPr/>
        </p:nvSpPr>
        <p:spPr>
          <a:xfrm>
            <a:off x="4259935" y="424523"/>
            <a:ext cx="9768130" cy="9768130"/>
          </a:xfrm>
          <a:custGeom>
            <a:avLst/>
            <a:gdLst/>
            <a:ahLst/>
            <a:cxnLst/>
            <a:rect l="l" t="t" r="r" b="b"/>
            <a:pathLst>
              <a:path w="9768130" h="9768130" extrusionOk="0">
                <a:moveTo>
                  <a:pt x="0" y="0"/>
                </a:moveTo>
                <a:lnTo>
                  <a:pt x="9768130" y="0"/>
                </a:lnTo>
                <a:lnTo>
                  <a:pt x="9768130" y="9768130"/>
                </a:lnTo>
                <a:lnTo>
                  <a:pt x="0" y="9768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g1efa62d2f35_0_35"/>
          <p:cNvGrpSpPr/>
          <p:nvPr/>
        </p:nvGrpSpPr>
        <p:grpSpPr>
          <a:xfrm>
            <a:off x="10181150" y="8149822"/>
            <a:ext cx="7078196" cy="1125401"/>
            <a:chOff x="0" y="-38100"/>
            <a:chExt cx="1864204" cy="296400"/>
          </a:xfrm>
        </p:grpSpPr>
        <p:sp>
          <p:nvSpPr>
            <p:cNvPr id="88" name="Google Shape;88;g1efa62d2f35_0_35"/>
            <p:cNvSpPr/>
            <p:nvPr/>
          </p:nvSpPr>
          <p:spPr>
            <a:xfrm>
              <a:off x="0" y="0"/>
              <a:ext cx="1864204" cy="258221"/>
            </a:xfrm>
            <a:custGeom>
              <a:avLst/>
              <a:gdLst/>
              <a:ahLst/>
              <a:cxnLst/>
              <a:rect l="l" t="t" r="r" b="b"/>
              <a:pathLst>
                <a:path w="1864204" h="258221" extrusionOk="0">
                  <a:moveTo>
                    <a:pt x="55783" y="0"/>
                  </a:moveTo>
                  <a:lnTo>
                    <a:pt x="1808421" y="0"/>
                  </a:lnTo>
                  <a:cubicBezTo>
                    <a:pt x="1823216" y="0"/>
                    <a:pt x="1837404" y="5877"/>
                    <a:pt x="1847866" y="16338"/>
                  </a:cubicBezTo>
                  <a:cubicBezTo>
                    <a:pt x="1858327" y="26800"/>
                    <a:pt x="1864204" y="40988"/>
                    <a:pt x="1864204" y="55783"/>
                  </a:cubicBezTo>
                  <a:lnTo>
                    <a:pt x="1864204" y="202439"/>
                  </a:lnTo>
                  <a:cubicBezTo>
                    <a:pt x="1864204" y="233247"/>
                    <a:pt x="1839229" y="258221"/>
                    <a:pt x="1808421" y="258221"/>
                  </a:cubicBezTo>
                  <a:lnTo>
                    <a:pt x="55783" y="258221"/>
                  </a:lnTo>
                  <a:cubicBezTo>
                    <a:pt x="24975" y="258221"/>
                    <a:pt x="0" y="233247"/>
                    <a:pt x="0" y="202439"/>
                  </a:cubicBezTo>
                  <a:lnTo>
                    <a:pt x="0" y="55783"/>
                  </a:lnTo>
                  <a:cubicBezTo>
                    <a:pt x="0" y="24975"/>
                    <a:pt x="24975" y="0"/>
                    <a:pt x="557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 cmpd="sng">
              <a:solidFill>
                <a:srgbClr val="50E8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g1efa62d2f35_0_35"/>
            <p:cNvSpPr txBox="1"/>
            <p:nvPr/>
          </p:nvSpPr>
          <p:spPr>
            <a:xfrm>
              <a:off x="0" y="-38100"/>
              <a:ext cx="1864200" cy="2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g1efa62d2f35_0_35"/>
          <p:cNvGrpSpPr/>
          <p:nvPr/>
        </p:nvGrpSpPr>
        <p:grpSpPr>
          <a:xfrm>
            <a:off x="1028700" y="884038"/>
            <a:ext cx="10018326" cy="6335507"/>
            <a:chOff x="0" y="-38100"/>
            <a:chExt cx="2638554" cy="1668600"/>
          </a:xfrm>
        </p:grpSpPr>
        <p:sp>
          <p:nvSpPr>
            <p:cNvPr id="91" name="Google Shape;91;g1efa62d2f35_0_35"/>
            <p:cNvSpPr/>
            <p:nvPr/>
          </p:nvSpPr>
          <p:spPr>
            <a:xfrm>
              <a:off x="0" y="0"/>
              <a:ext cx="2638554" cy="1630376"/>
            </a:xfrm>
            <a:custGeom>
              <a:avLst/>
              <a:gdLst/>
              <a:ahLst/>
              <a:cxnLst/>
              <a:rect l="l" t="t" r="r" b="b"/>
              <a:pathLst>
                <a:path w="2638554" h="1630376" extrusionOk="0">
                  <a:moveTo>
                    <a:pt x="48685" y="0"/>
                  </a:moveTo>
                  <a:lnTo>
                    <a:pt x="2589869" y="0"/>
                  </a:lnTo>
                  <a:cubicBezTo>
                    <a:pt x="2616757" y="0"/>
                    <a:pt x="2638554" y="21797"/>
                    <a:pt x="2638554" y="48685"/>
                  </a:cubicBezTo>
                  <a:lnTo>
                    <a:pt x="2638554" y="1581691"/>
                  </a:lnTo>
                  <a:cubicBezTo>
                    <a:pt x="2638554" y="1608579"/>
                    <a:pt x="2616757" y="1630376"/>
                    <a:pt x="2589869" y="1630376"/>
                  </a:cubicBezTo>
                  <a:lnTo>
                    <a:pt x="48685" y="1630376"/>
                  </a:lnTo>
                  <a:cubicBezTo>
                    <a:pt x="21797" y="1630376"/>
                    <a:pt x="0" y="1608579"/>
                    <a:pt x="0" y="1581691"/>
                  </a:cubicBezTo>
                  <a:lnTo>
                    <a:pt x="0" y="48685"/>
                  </a:lnTo>
                  <a:cubicBezTo>
                    <a:pt x="0" y="21797"/>
                    <a:pt x="21797" y="0"/>
                    <a:pt x="486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g1efa62d2f35_0_35"/>
            <p:cNvSpPr txBox="1"/>
            <p:nvPr/>
          </p:nvSpPr>
          <p:spPr>
            <a:xfrm>
              <a:off x="0" y="-38100"/>
              <a:ext cx="2638500" cy="16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g1efa62d2f35_0_35"/>
          <p:cNvSpPr/>
          <p:nvPr/>
        </p:nvSpPr>
        <p:spPr>
          <a:xfrm>
            <a:off x="12934694" y="2283184"/>
            <a:ext cx="3501321" cy="4114800"/>
          </a:xfrm>
          <a:custGeom>
            <a:avLst/>
            <a:gdLst/>
            <a:ahLst/>
            <a:cxnLst/>
            <a:rect l="l" t="t" r="r" b="b"/>
            <a:pathLst>
              <a:path w="3501321" h="4114800" extrusionOk="0">
                <a:moveTo>
                  <a:pt x="0" y="0"/>
                </a:moveTo>
                <a:lnTo>
                  <a:pt x="3501320" y="0"/>
                </a:lnTo>
                <a:lnTo>
                  <a:pt x="3501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94;g1efa62d2f35_0_35"/>
          <p:cNvGrpSpPr/>
          <p:nvPr/>
        </p:nvGrpSpPr>
        <p:grpSpPr>
          <a:xfrm>
            <a:off x="8960899" y="8277866"/>
            <a:ext cx="980399" cy="980399"/>
            <a:chOff x="0" y="0"/>
            <a:chExt cx="812800" cy="812800"/>
          </a:xfrm>
        </p:grpSpPr>
        <p:sp>
          <p:nvSpPr>
            <p:cNvPr id="95" name="Google Shape;95;g1efa62d2f35_0_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50E8D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g1efa62d2f35_0_3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g1efa62d2f35_0_35"/>
          <p:cNvSpPr txBox="1"/>
          <p:nvPr/>
        </p:nvSpPr>
        <p:spPr>
          <a:xfrm>
            <a:off x="14436109" y="8552069"/>
            <a:ext cx="2263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7"/>
              <a:buFont typeface="Arial"/>
              <a:buNone/>
            </a:pPr>
            <a:r>
              <a:rPr lang="en-US" sz="280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Feb ‘24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efa62d2f35_0_35"/>
          <p:cNvSpPr txBox="1"/>
          <p:nvPr/>
        </p:nvSpPr>
        <p:spPr>
          <a:xfrm>
            <a:off x="10763014" y="8537044"/>
            <a:ext cx="2716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7"/>
              <a:buFont typeface="Arial"/>
              <a:buNone/>
            </a:pPr>
            <a:r>
              <a:rPr lang="en-US" sz="280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Ihor Lisnyi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1efa62d2f35_0_35"/>
          <p:cNvSpPr txBox="1"/>
          <p:nvPr/>
        </p:nvSpPr>
        <p:spPr>
          <a:xfrm>
            <a:off x="2134326" y="2008859"/>
            <a:ext cx="7806900" cy="3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62"/>
              <a:buFont typeface="Arial"/>
              <a:buNone/>
            </a:pPr>
            <a:r>
              <a:rPr lang="en-US" sz="10162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Marketing Plan</a:t>
            </a:r>
            <a:endParaRPr sz="10162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g1efa62d2f35_0_35"/>
          <p:cNvSpPr txBox="1"/>
          <p:nvPr/>
        </p:nvSpPr>
        <p:spPr>
          <a:xfrm>
            <a:off x="2134326" y="5375263"/>
            <a:ext cx="78069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30"/>
              <a:buFont typeface="Arial"/>
              <a:buNone/>
            </a:pPr>
            <a:r>
              <a:rPr lang="en-US" sz="4330" b="0" i="0" u="none" strike="noStrike" cap="none" dirty="0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New strategy in 2024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fa62d2f35_0_198"/>
          <p:cNvSpPr/>
          <p:nvPr/>
        </p:nvSpPr>
        <p:spPr>
          <a:xfrm>
            <a:off x="14229573" y="904422"/>
            <a:ext cx="10079773" cy="10079773"/>
          </a:xfrm>
          <a:custGeom>
            <a:avLst/>
            <a:gdLst/>
            <a:ahLst/>
            <a:cxnLst/>
            <a:rect l="l" t="t" r="r" b="b"/>
            <a:pathLst>
              <a:path w="10079773" h="10079773" extrusionOk="0">
                <a:moveTo>
                  <a:pt x="0" y="0"/>
                </a:moveTo>
                <a:lnTo>
                  <a:pt x="10079773" y="0"/>
                </a:lnTo>
                <a:lnTo>
                  <a:pt x="10079773" y="10079774"/>
                </a:lnTo>
                <a:lnTo>
                  <a:pt x="0" y="10079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1efa62d2f35_0_198"/>
          <p:cNvSpPr/>
          <p:nvPr/>
        </p:nvSpPr>
        <p:spPr>
          <a:xfrm rot="771303">
            <a:off x="13704599" y="4618043"/>
            <a:ext cx="4886510" cy="6648313"/>
          </a:xfrm>
          <a:custGeom>
            <a:avLst/>
            <a:gdLst/>
            <a:ahLst/>
            <a:cxnLst/>
            <a:rect l="l" t="t" r="r" b="b"/>
            <a:pathLst>
              <a:path w="4886189" h="6647877" extrusionOk="0">
                <a:moveTo>
                  <a:pt x="0" y="0"/>
                </a:moveTo>
                <a:lnTo>
                  <a:pt x="4886189" y="0"/>
                </a:lnTo>
                <a:lnTo>
                  <a:pt x="4886189" y="6647877"/>
                </a:lnTo>
                <a:lnTo>
                  <a:pt x="0" y="664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1efa62d2f35_0_198"/>
          <p:cNvSpPr/>
          <p:nvPr/>
        </p:nvSpPr>
        <p:spPr>
          <a:xfrm>
            <a:off x="-2948221" y="4650635"/>
            <a:ext cx="6581648" cy="6581648"/>
          </a:xfrm>
          <a:custGeom>
            <a:avLst/>
            <a:gdLst/>
            <a:ahLst/>
            <a:cxnLst/>
            <a:rect l="l" t="t" r="r" b="b"/>
            <a:pathLst>
              <a:path w="6581648" h="6581648" extrusionOk="0">
                <a:moveTo>
                  <a:pt x="0" y="0"/>
                </a:moveTo>
                <a:lnTo>
                  <a:pt x="6581648" y="0"/>
                </a:lnTo>
                <a:lnTo>
                  <a:pt x="6581648" y="6581649"/>
                </a:lnTo>
                <a:lnTo>
                  <a:pt x="0" y="6581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1efa62d2f35_0_198"/>
          <p:cNvSpPr/>
          <p:nvPr/>
        </p:nvSpPr>
        <p:spPr>
          <a:xfrm rot="622908">
            <a:off x="1778947" y="-796494"/>
            <a:ext cx="3706723" cy="3396285"/>
          </a:xfrm>
          <a:custGeom>
            <a:avLst/>
            <a:gdLst/>
            <a:ahLst/>
            <a:cxnLst/>
            <a:rect l="l" t="t" r="r" b="b"/>
            <a:pathLst>
              <a:path w="3710981" h="3400187" extrusionOk="0">
                <a:moveTo>
                  <a:pt x="0" y="0"/>
                </a:moveTo>
                <a:lnTo>
                  <a:pt x="3710981" y="0"/>
                </a:lnTo>
                <a:lnTo>
                  <a:pt x="3710981" y="3400187"/>
                </a:lnTo>
                <a:lnTo>
                  <a:pt x="0" y="3400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1efa62d2f35_0_198"/>
          <p:cNvSpPr/>
          <p:nvPr/>
        </p:nvSpPr>
        <p:spPr>
          <a:xfrm>
            <a:off x="8865839" y="1318468"/>
            <a:ext cx="556322" cy="556322"/>
          </a:xfrm>
          <a:custGeom>
            <a:avLst/>
            <a:gdLst/>
            <a:ahLst/>
            <a:cxnLst/>
            <a:rect l="l" t="t" r="r" b="b"/>
            <a:pathLst>
              <a:path w="556322" h="556322" extrusionOk="0">
                <a:moveTo>
                  <a:pt x="0" y="0"/>
                </a:moveTo>
                <a:lnTo>
                  <a:pt x="556322" y="0"/>
                </a:lnTo>
                <a:lnTo>
                  <a:pt x="556322" y="556322"/>
                </a:lnTo>
                <a:lnTo>
                  <a:pt x="0" y="556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1efa62d2f35_0_198"/>
          <p:cNvSpPr/>
          <p:nvPr/>
        </p:nvSpPr>
        <p:spPr>
          <a:xfrm>
            <a:off x="-632103" y="6456835"/>
            <a:ext cx="2635701" cy="2632407"/>
          </a:xfrm>
          <a:custGeom>
            <a:avLst/>
            <a:gdLst/>
            <a:ahLst/>
            <a:cxnLst/>
            <a:rect l="l" t="t" r="r" b="b"/>
            <a:pathLst>
              <a:path w="2635701" h="2632407" extrusionOk="0">
                <a:moveTo>
                  <a:pt x="0" y="0"/>
                </a:moveTo>
                <a:lnTo>
                  <a:pt x="2635701" y="0"/>
                </a:lnTo>
                <a:lnTo>
                  <a:pt x="2635701" y="2632406"/>
                </a:lnTo>
                <a:lnTo>
                  <a:pt x="0" y="2632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g1efa62d2f35_0_198"/>
          <p:cNvGrpSpPr/>
          <p:nvPr/>
        </p:nvGrpSpPr>
        <p:grpSpPr>
          <a:xfrm>
            <a:off x="2794833" y="4100798"/>
            <a:ext cx="12698325" cy="2503037"/>
            <a:chOff x="0" y="-9525"/>
            <a:chExt cx="16931100" cy="3337383"/>
          </a:xfrm>
        </p:grpSpPr>
        <p:sp>
          <p:nvSpPr>
            <p:cNvPr id="228" name="Google Shape;228;g1efa62d2f35_0_198"/>
            <p:cNvSpPr txBox="1"/>
            <p:nvPr/>
          </p:nvSpPr>
          <p:spPr>
            <a:xfrm>
              <a:off x="0" y="-9525"/>
              <a:ext cx="16931100" cy="22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99"/>
                <a:buFont typeface="Arial"/>
                <a:buNone/>
              </a:pPr>
              <a:r>
                <a:rPr lang="en-US" sz="10999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Strategy Deck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9" name="Google Shape;229;g1efa62d2f35_0_198"/>
            <p:cNvSpPr txBox="1"/>
            <p:nvPr/>
          </p:nvSpPr>
          <p:spPr>
            <a:xfrm>
              <a:off x="0" y="2568558"/>
              <a:ext cx="169311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99"/>
                <a:buFont typeface="Arial"/>
                <a:buNone/>
              </a:pPr>
              <a:r>
                <a:rPr lang="en-US" sz="3699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through difficulties to success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30" name="Google Shape;230;g1efa62d2f35_0_198"/>
          <p:cNvSpPr txBox="1"/>
          <p:nvPr/>
        </p:nvSpPr>
        <p:spPr>
          <a:xfrm>
            <a:off x="7605631" y="2075820"/>
            <a:ext cx="307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lisnyihor.com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1efa62d2f35_0_198"/>
          <p:cNvSpPr txBox="1"/>
          <p:nvPr/>
        </p:nvSpPr>
        <p:spPr>
          <a:xfrm>
            <a:off x="7393106" y="8921045"/>
            <a:ext cx="307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Feb ‘24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g1efa62d2f35_0_55"/>
          <p:cNvGrpSpPr/>
          <p:nvPr/>
        </p:nvGrpSpPr>
        <p:grpSpPr>
          <a:xfrm>
            <a:off x="285982" y="230802"/>
            <a:ext cx="17716216" cy="8758267"/>
            <a:chOff x="0" y="-38100"/>
            <a:chExt cx="4660200" cy="2303837"/>
          </a:xfrm>
        </p:grpSpPr>
        <p:sp>
          <p:nvSpPr>
            <p:cNvPr id="106" name="Google Shape;106;g1efa62d2f35_0_55"/>
            <p:cNvSpPr/>
            <p:nvPr/>
          </p:nvSpPr>
          <p:spPr>
            <a:xfrm>
              <a:off x="0" y="0"/>
              <a:ext cx="4660181" cy="2265737"/>
            </a:xfrm>
            <a:custGeom>
              <a:avLst/>
              <a:gdLst/>
              <a:ahLst/>
              <a:cxnLst/>
              <a:rect l="l" t="t" r="r" b="b"/>
              <a:pathLst>
                <a:path w="4660181" h="2265737" extrusionOk="0">
                  <a:moveTo>
                    <a:pt x="13110" y="0"/>
                  </a:moveTo>
                  <a:lnTo>
                    <a:pt x="4647071" y="0"/>
                  </a:lnTo>
                  <a:cubicBezTo>
                    <a:pt x="4654312" y="0"/>
                    <a:pt x="4660181" y="5870"/>
                    <a:pt x="4660181" y="13110"/>
                  </a:cubicBezTo>
                  <a:lnTo>
                    <a:pt x="4660181" y="2252627"/>
                  </a:lnTo>
                  <a:cubicBezTo>
                    <a:pt x="4660181" y="2256105"/>
                    <a:pt x="4658800" y="2259439"/>
                    <a:pt x="4656342" y="2261898"/>
                  </a:cubicBezTo>
                  <a:cubicBezTo>
                    <a:pt x="4653883" y="2264356"/>
                    <a:pt x="4650548" y="2265737"/>
                    <a:pt x="4647071" y="2265737"/>
                  </a:cubicBezTo>
                  <a:lnTo>
                    <a:pt x="13110" y="2265737"/>
                  </a:lnTo>
                  <a:cubicBezTo>
                    <a:pt x="5870" y="2265737"/>
                    <a:pt x="0" y="2259868"/>
                    <a:pt x="0" y="2252627"/>
                  </a:cubicBezTo>
                  <a:lnTo>
                    <a:pt x="0" y="13110"/>
                  </a:lnTo>
                  <a:cubicBezTo>
                    <a:pt x="0" y="5870"/>
                    <a:pt x="5870" y="0"/>
                    <a:pt x="13110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g1efa62d2f35_0_55"/>
            <p:cNvSpPr txBox="1"/>
            <p:nvPr/>
          </p:nvSpPr>
          <p:spPr>
            <a:xfrm>
              <a:off x="0" y="-38100"/>
              <a:ext cx="4660200" cy="230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1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g1efa62d2f35_0_55"/>
          <p:cNvSpPr/>
          <p:nvPr/>
        </p:nvSpPr>
        <p:spPr>
          <a:xfrm rot="9001389">
            <a:off x="12342272" y="4402059"/>
            <a:ext cx="5666426" cy="2266571"/>
          </a:xfrm>
          <a:custGeom>
            <a:avLst/>
            <a:gdLst/>
            <a:ahLst/>
            <a:cxnLst/>
            <a:rect l="l" t="t" r="r" b="b"/>
            <a:pathLst>
              <a:path w="5690914" h="2276366" extrusionOk="0">
                <a:moveTo>
                  <a:pt x="0" y="0"/>
                </a:moveTo>
                <a:lnTo>
                  <a:pt x="5690914" y="0"/>
                </a:lnTo>
                <a:lnTo>
                  <a:pt x="5690914" y="2276366"/>
                </a:lnTo>
                <a:lnTo>
                  <a:pt x="0" y="2276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1efa62d2f35_0_55"/>
          <p:cNvSpPr txBox="1"/>
          <p:nvPr/>
        </p:nvSpPr>
        <p:spPr>
          <a:xfrm>
            <a:off x="1367228" y="2723275"/>
            <a:ext cx="10165800" cy="22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889"/>
              <a:buFont typeface="Arial"/>
              <a:buNone/>
            </a:pPr>
            <a:r>
              <a:rPr lang="en-US" sz="14889" b="0" i="0" u="none" strike="noStrike" cap="none">
                <a:solidFill>
                  <a:srgbClr val="373E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1efa62d2f35_0_55"/>
          <p:cNvSpPr txBox="1"/>
          <p:nvPr/>
        </p:nvSpPr>
        <p:spPr>
          <a:xfrm>
            <a:off x="1219750" y="4368150"/>
            <a:ext cx="10635900" cy="2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3"/>
              <a:buFont typeface="Arial"/>
              <a:buNone/>
            </a:pPr>
            <a:r>
              <a:rPr lang="en-US" sz="16793" b="0" i="0" u="none" strike="noStrike" cap="none">
                <a:solidFill>
                  <a:srgbClr val="373E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PROJECT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1efa62d2f35_0_55"/>
          <p:cNvSpPr/>
          <p:nvPr/>
        </p:nvSpPr>
        <p:spPr>
          <a:xfrm>
            <a:off x="1407739" y="1313454"/>
            <a:ext cx="904843" cy="938988"/>
          </a:xfrm>
          <a:custGeom>
            <a:avLst/>
            <a:gdLst/>
            <a:ahLst/>
            <a:cxnLst/>
            <a:rect l="l" t="t" r="r" b="b"/>
            <a:pathLst>
              <a:path w="904843" h="938988" extrusionOk="0">
                <a:moveTo>
                  <a:pt x="0" y="0"/>
                </a:moveTo>
                <a:lnTo>
                  <a:pt x="904844" y="0"/>
                </a:lnTo>
                <a:lnTo>
                  <a:pt x="904844" y="938988"/>
                </a:lnTo>
                <a:lnTo>
                  <a:pt x="0" y="938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efa62d2f35_0_55"/>
          <p:cNvSpPr txBox="1"/>
          <p:nvPr/>
        </p:nvSpPr>
        <p:spPr>
          <a:xfrm>
            <a:off x="2696315" y="1548483"/>
            <a:ext cx="36768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73"/>
              <a:buFont typeface="Arial"/>
              <a:buNone/>
            </a:pPr>
            <a:r>
              <a:rPr lang="en-US" sz="3473" b="0" i="0" u="none" strike="noStrike" cap="none">
                <a:solidFill>
                  <a:srgbClr val="373E4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Ihor Lisnyi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efa62d2f35_0_55"/>
          <p:cNvSpPr txBox="1"/>
          <p:nvPr/>
        </p:nvSpPr>
        <p:spPr>
          <a:xfrm>
            <a:off x="285975" y="9175415"/>
            <a:ext cx="41934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en-US" sz="3087" b="0" i="0" u="none" strike="noStrike" cap="none">
                <a:solidFill>
                  <a:srgbClr val="373E4C"/>
                </a:solidFill>
                <a:latin typeface="Montserrat"/>
                <a:ea typeface="Montserrat"/>
                <a:cs typeface="Montserrat"/>
                <a:sym typeface="Montserrat"/>
              </a:rPr>
              <a:t>Feb ‘24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1efa62d2f35_0_55"/>
          <p:cNvSpPr/>
          <p:nvPr/>
        </p:nvSpPr>
        <p:spPr>
          <a:xfrm>
            <a:off x="10837257" y="8466162"/>
            <a:ext cx="904843" cy="938988"/>
          </a:xfrm>
          <a:custGeom>
            <a:avLst/>
            <a:gdLst/>
            <a:ahLst/>
            <a:cxnLst/>
            <a:rect l="l" t="t" r="r" b="b"/>
            <a:pathLst>
              <a:path w="904843" h="938988" extrusionOk="0">
                <a:moveTo>
                  <a:pt x="0" y="0"/>
                </a:moveTo>
                <a:lnTo>
                  <a:pt x="904843" y="0"/>
                </a:lnTo>
                <a:lnTo>
                  <a:pt x="904843" y="938988"/>
                </a:lnTo>
                <a:lnTo>
                  <a:pt x="0" y="938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efa62d2f35_0_55"/>
          <p:cNvSpPr txBox="1"/>
          <p:nvPr/>
        </p:nvSpPr>
        <p:spPr>
          <a:xfrm>
            <a:off x="1407750" y="6952950"/>
            <a:ext cx="95313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en-US" sz="3087" b="0" i="0" u="none" strike="noStrike" cap="none">
                <a:solidFill>
                  <a:srgbClr val="373E4C"/>
                </a:solidFill>
                <a:latin typeface="Montserrat"/>
                <a:ea typeface="Montserrat"/>
                <a:cs typeface="Montserrat"/>
                <a:sym typeface="Montserrat"/>
              </a:rPr>
              <a:t>For better future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fa62d2f35_0_69"/>
          <p:cNvSpPr/>
          <p:nvPr/>
        </p:nvSpPr>
        <p:spPr>
          <a:xfrm rot="-4315661" flipH="1">
            <a:off x="1709465" y="-2528842"/>
            <a:ext cx="14842975" cy="15341576"/>
          </a:xfrm>
          <a:custGeom>
            <a:avLst/>
            <a:gdLst/>
            <a:ahLst/>
            <a:cxnLst/>
            <a:rect l="l" t="t" r="r" b="b"/>
            <a:pathLst>
              <a:path w="14853376" h="15352326" extrusionOk="0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" name="Google Shape;121;g1efa62d2f35_0_69"/>
          <p:cNvCxnSpPr/>
          <p:nvPr/>
        </p:nvCxnSpPr>
        <p:spPr>
          <a:xfrm rot="1017">
            <a:off x="1028700" y="7129469"/>
            <a:ext cx="16230601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2" name="Google Shape;122;g1efa62d2f35_0_69"/>
          <p:cNvGrpSpPr/>
          <p:nvPr/>
        </p:nvGrpSpPr>
        <p:grpSpPr>
          <a:xfrm>
            <a:off x="1028699" y="2765879"/>
            <a:ext cx="14540625" cy="3019157"/>
            <a:chOff x="0" y="-9525"/>
            <a:chExt cx="19387500" cy="4025542"/>
          </a:xfrm>
        </p:grpSpPr>
        <p:sp>
          <p:nvSpPr>
            <p:cNvPr id="123" name="Google Shape;123;g1efa62d2f35_0_69"/>
            <p:cNvSpPr txBox="1"/>
            <p:nvPr/>
          </p:nvSpPr>
          <p:spPr>
            <a:xfrm>
              <a:off x="0" y="-9525"/>
              <a:ext cx="19387500" cy="28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0"/>
                <a:buFont typeface="Arial"/>
                <a:buNone/>
              </a:pPr>
              <a:r>
                <a:rPr lang="en-US" sz="140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Sales Plan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g1efa62d2f35_0_69"/>
            <p:cNvSpPr txBox="1"/>
            <p:nvPr/>
          </p:nvSpPr>
          <p:spPr>
            <a:xfrm>
              <a:off x="0" y="3400417"/>
              <a:ext cx="1938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Goals, Strategy, Targets, Metrics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g1efa62d2f35_0_69"/>
          <p:cNvGrpSpPr/>
          <p:nvPr/>
        </p:nvGrpSpPr>
        <p:grpSpPr>
          <a:xfrm>
            <a:off x="1028700" y="8114824"/>
            <a:ext cx="5306175" cy="1085270"/>
            <a:chOff x="0" y="-66675"/>
            <a:chExt cx="7074900" cy="1447027"/>
          </a:xfrm>
        </p:grpSpPr>
        <p:sp>
          <p:nvSpPr>
            <p:cNvPr id="126" name="Google Shape;126;g1efa62d2f35_0_69"/>
            <p:cNvSpPr txBox="1"/>
            <p:nvPr/>
          </p:nvSpPr>
          <p:spPr>
            <a:xfrm>
              <a:off x="0" y="764752"/>
              <a:ext cx="7074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Presentation Designer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1efa62d2f35_0_69"/>
            <p:cNvSpPr txBox="1"/>
            <p:nvPr/>
          </p:nvSpPr>
          <p:spPr>
            <a:xfrm>
              <a:off x="0" y="-66675"/>
              <a:ext cx="7074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Ihor Lisnyi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g1efa62d2f35_0_69"/>
          <p:cNvSpPr txBox="1"/>
          <p:nvPr/>
        </p:nvSpPr>
        <p:spPr>
          <a:xfrm>
            <a:off x="9572706" y="8114830"/>
            <a:ext cx="768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Feb ‘24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" name="Google Shape;129;g1efa62d2f35_0_69"/>
          <p:cNvGrpSpPr/>
          <p:nvPr/>
        </p:nvGrpSpPr>
        <p:grpSpPr>
          <a:xfrm>
            <a:off x="1028699" y="1028700"/>
            <a:ext cx="4836671" cy="447799"/>
            <a:chOff x="0" y="0"/>
            <a:chExt cx="6448894" cy="597065"/>
          </a:xfrm>
        </p:grpSpPr>
        <p:sp>
          <p:nvSpPr>
            <p:cNvPr id="130" name="Google Shape;130;g1efa62d2f35_0_69"/>
            <p:cNvSpPr txBox="1"/>
            <p:nvPr/>
          </p:nvSpPr>
          <p:spPr>
            <a:xfrm>
              <a:off x="1026394" y="43339"/>
              <a:ext cx="54225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lisnyihor.com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1efa62d2f35_0_69"/>
            <p:cNvSpPr/>
            <p:nvPr/>
          </p:nvSpPr>
          <p:spPr>
            <a:xfrm>
              <a:off x="0" y="0"/>
              <a:ext cx="586209" cy="597065"/>
            </a:xfrm>
            <a:custGeom>
              <a:avLst/>
              <a:gdLst/>
              <a:ahLst/>
              <a:cxnLst/>
              <a:rect l="l" t="t" r="r" b="b"/>
              <a:pathLst>
                <a:path w="586209" h="597065" extrusionOk="0">
                  <a:moveTo>
                    <a:pt x="0" y="0"/>
                  </a:moveTo>
                  <a:lnTo>
                    <a:pt x="586209" y="0"/>
                  </a:lnTo>
                  <a:lnTo>
                    <a:pt x="586209" y="597065"/>
                  </a:lnTo>
                  <a:lnTo>
                    <a:pt x="0" y="5970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DF6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7"/>
          <p:cNvGrpSpPr/>
          <p:nvPr/>
        </p:nvGrpSpPr>
        <p:grpSpPr>
          <a:xfrm rot="-5400000">
            <a:off x="5237554" y="4192024"/>
            <a:ext cx="831964" cy="10138094"/>
            <a:chOff x="0" y="-38100"/>
            <a:chExt cx="233609" cy="2846693"/>
          </a:xfrm>
        </p:grpSpPr>
        <p:sp>
          <p:nvSpPr>
            <p:cNvPr id="137" name="Google Shape;137;p17"/>
            <p:cNvSpPr/>
            <p:nvPr/>
          </p:nvSpPr>
          <p:spPr>
            <a:xfrm>
              <a:off x="0" y="0"/>
              <a:ext cx="233609" cy="2808593"/>
            </a:xfrm>
            <a:custGeom>
              <a:avLst/>
              <a:gdLst/>
              <a:ahLst/>
              <a:cxnLst/>
              <a:rect l="l" t="t" r="r" b="b"/>
              <a:pathLst>
                <a:path w="233609" h="2808593" extrusionOk="0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2691788"/>
                  </a:lnTo>
                  <a:cubicBezTo>
                    <a:pt x="233609" y="2756297"/>
                    <a:pt x="181314" y="2808593"/>
                    <a:pt x="116804" y="2808593"/>
                  </a:cubicBezTo>
                  <a:lnTo>
                    <a:pt x="116804" y="2808593"/>
                  </a:lnTo>
                  <a:cubicBezTo>
                    <a:pt x="52295" y="2808593"/>
                    <a:pt x="0" y="2756297"/>
                    <a:pt x="0" y="2691788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FBF0B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7"/>
            <p:cNvSpPr txBox="1"/>
            <p:nvPr/>
          </p:nvSpPr>
          <p:spPr>
            <a:xfrm>
              <a:off x="0" y="-38100"/>
              <a:ext cx="233609" cy="284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7"/>
          <p:cNvGrpSpPr/>
          <p:nvPr/>
        </p:nvGrpSpPr>
        <p:grpSpPr>
          <a:xfrm rot="-5400000">
            <a:off x="12608481" y="7042575"/>
            <a:ext cx="831964" cy="4436992"/>
            <a:chOff x="0" y="-38100"/>
            <a:chExt cx="233609" cy="1245871"/>
          </a:xfrm>
        </p:grpSpPr>
        <p:sp>
          <p:nvSpPr>
            <p:cNvPr id="140" name="Google Shape;140;p17"/>
            <p:cNvSpPr/>
            <p:nvPr/>
          </p:nvSpPr>
          <p:spPr>
            <a:xfrm>
              <a:off x="0" y="0"/>
              <a:ext cx="233609" cy="1207771"/>
            </a:xfrm>
            <a:custGeom>
              <a:avLst/>
              <a:gdLst/>
              <a:ahLst/>
              <a:cxnLst/>
              <a:rect l="l" t="t" r="r" b="b"/>
              <a:pathLst>
                <a:path w="233609" h="1207771" extrusionOk="0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1090967"/>
                  </a:lnTo>
                  <a:cubicBezTo>
                    <a:pt x="233609" y="1155476"/>
                    <a:pt x="181314" y="1207771"/>
                    <a:pt x="116804" y="1207771"/>
                  </a:cubicBezTo>
                  <a:lnTo>
                    <a:pt x="116804" y="1207771"/>
                  </a:lnTo>
                  <a:cubicBezTo>
                    <a:pt x="52295" y="1207771"/>
                    <a:pt x="0" y="1155476"/>
                    <a:pt x="0" y="1090967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F6F6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7"/>
            <p:cNvSpPr txBox="1"/>
            <p:nvPr/>
          </p:nvSpPr>
          <p:spPr>
            <a:xfrm>
              <a:off x="0" y="-38100"/>
              <a:ext cx="233609" cy="1245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17"/>
          <p:cNvGrpSpPr/>
          <p:nvPr/>
        </p:nvGrpSpPr>
        <p:grpSpPr>
          <a:xfrm rot="-5400000">
            <a:off x="15932021" y="8243693"/>
            <a:ext cx="831964" cy="2034756"/>
            <a:chOff x="0" y="-38100"/>
            <a:chExt cx="233609" cy="571343"/>
          </a:xfrm>
        </p:grpSpPr>
        <p:sp>
          <p:nvSpPr>
            <p:cNvPr id="143" name="Google Shape;143;p17"/>
            <p:cNvSpPr/>
            <p:nvPr/>
          </p:nvSpPr>
          <p:spPr>
            <a:xfrm>
              <a:off x="0" y="0"/>
              <a:ext cx="233609" cy="533243"/>
            </a:xfrm>
            <a:custGeom>
              <a:avLst/>
              <a:gdLst/>
              <a:ahLst/>
              <a:cxnLst/>
              <a:rect l="l" t="t" r="r" b="b"/>
              <a:pathLst>
                <a:path w="233609" h="533243" extrusionOk="0">
                  <a:moveTo>
                    <a:pt x="116804" y="0"/>
                  </a:moveTo>
                  <a:lnTo>
                    <a:pt x="116804" y="0"/>
                  </a:lnTo>
                  <a:cubicBezTo>
                    <a:pt x="181314" y="0"/>
                    <a:pt x="233609" y="52295"/>
                    <a:pt x="233609" y="116804"/>
                  </a:cubicBezTo>
                  <a:lnTo>
                    <a:pt x="233609" y="416438"/>
                  </a:lnTo>
                  <a:cubicBezTo>
                    <a:pt x="233609" y="480948"/>
                    <a:pt x="181314" y="533243"/>
                    <a:pt x="116804" y="533243"/>
                  </a:cubicBezTo>
                  <a:lnTo>
                    <a:pt x="116804" y="533243"/>
                  </a:lnTo>
                  <a:cubicBezTo>
                    <a:pt x="52295" y="533243"/>
                    <a:pt x="0" y="480948"/>
                    <a:pt x="0" y="416438"/>
                  </a:cubicBezTo>
                  <a:lnTo>
                    <a:pt x="0" y="116804"/>
                  </a:lnTo>
                  <a:cubicBezTo>
                    <a:pt x="0" y="52295"/>
                    <a:pt x="52295" y="0"/>
                    <a:pt x="116804" y="0"/>
                  </a:cubicBezTo>
                  <a:close/>
                </a:path>
              </a:pathLst>
            </a:custGeom>
            <a:solidFill>
              <a:srgbClr val="F8DEF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7"/>
            <p:cNvSpPr txBox="1"/>
            <p:nvPr/>
          </p:nvSpPr>
          <p:spPr>
            <a:xfrm>
              <a:off x="0" y="-38100"/>
              <a:ext cx="233609" cy="571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45" name="Google Shape;145;p17"/>
          <p:cNvCxnSpPr/>
          <p:nvPr/>
        </p:nvCxnSpPr>
        <p:spPr>
          <a:xfrm>
            <a:off x="15954801" y="9267998"/>
            <a:ext cx="922093" cy="0"/>
          </a:xfrm>
          <a:prstGeom prst="straightConnector1">
            <a:avLst/>
          </a:prstGeom>
          <a:noFill/>
          <a:ln w="38100" cap="flat" cmpd="sng">
            <a:solidFill>
              <a:srgbClr val="F6F6E9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46" name="Google Shape;146;p17"/>
          <p:cNvSpPr txBox="1"/>
          <p:nvPr/>
        </p:nvSpPr>
        <p:spPr>
          <a:xfrm>
            <a:off x="1028700" y="2047345"/>
            <a:ext cx="11190300" cy="5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86"/>
              <a:buFont typeface="Arial"/>
              <a:buNone/>
            </a:pPr>
            <a:r>
              <a:rPr lang="en-US" sz="12386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Executive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86"/>
              <a:buFont typeface="Arial"/>
              <a:buNone/>
            </a:pPr>
            <a:r>
              <a:rPr lang="en-US" sz="12386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Report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86"/>
              <a:buFont typeface="Arial"/>
              <a:buNone/>
            </a:pPr>
            <a:r>
              <a:rPr lang="en-US" sz="12386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7" name="Google Shape;147;p17"/>
          <p:cNvGrpSpPr/>
          <p:nvPr/>
        </p:nvGrpSpPr>
        <p:grpSpPr>
          <a:xfrm>
            <a:off x="11599313" y="-2602668"/>
            <a:ext cx="10555161" cy="10555161"/>
            <a:chOff x="0" y="0"/>
            <a:chExt cx="812800" cy="812800"/>
          </a:xfrm>
        </p:grpSpPr>
        <p:sp>
          <p:nvSpPr>
            <p:cNvPr id="148" name="Google Shape;148;p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0B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17"/>
          <p:cNvSpPr txBox="1"/>
          <p:nvPr/>
        </p:nvSpPr>
        <p:spPr>
          <a:xfrm>
            <a:off x="896650" y="8987919"/>
            <a:ext cx="964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99"/>
              <a:buFont typeface="Arial"/>
              <a:buNone/>
            </a:pPr>
            <a:r>
              <a:rPr lang="en-US" sz="3399" b="0" i="0" u="none" strike="noStrike" cap="none">
                <a:solidFill>
                  <a:srgbClr val="291B25"/>
                </a:solidFill>
                <a:latin typeface="Montserrat"/>
                <a:ea typeface="Montserrat"/>
                <a:cs typeface="Montserrat"/>
                <a:sym typeface="Montserrat"/>
              </a:rPr>
              <a:t>Presented by Ihor Lisnyi</a:t>
            </a:r>
            <a:endParaRPr sz="3399" b="0" i="0" u="none" strike="noStrike" cap="none">
              <a:solidFill>
                <a:srgbClr val="291B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10984150" y="8986134"/>
            <a:ext cx="425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99"/>
              <a:buFont typeface="Arial"/>
              <a:buNone/>
            </a:pPr>
            <a:r>
              <a:rPr lang="en-US" sz="3399" b="0" i="0" u="none" strike="noStrike" cap="none">
                <a:solidFill>
                  <a:srgbClr val="291B25"/>
                </a:solidFill>
                <a:latin typeface="Montserrat"/>
                <a:ea typeface="Montserrat"/>
                <a:cs typeface="Montserrat"/>
                <a:sym typeface="Montserrat"/>
              </a:rPr>
              <a:t>Feb ‘23</a:t>
            </a:r>
            <a:endParaRPr sz="3399" b="0" i="0" u="none" strike="noStrike" cap="none">
              <a:solidFill>
                <a:srgbClr val="291B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A1FD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/>
          <p:nvPr/>
        </p:nvSpPr>
        <p:spPr>
          <a:xfrm>
            <a:off x="7447437" y="-3765360"/>
            <a:ext cx="13599746" cy="15265021"/>
          </a:xfrm>
          <a:custGeom>
            <a:avLst/>
            <a:gdLst/>
            <a:ahLst/>
            <a:cxnLst/>
            <a:rect l="l" t="t" r="r" b="b"/>
            <a:pathLst>
              <a:path w="13599746" h="15265021" extrusionOk="0">
                <a:moveTo>
                  <a:pt x="0" y="0"/>
                </a:moveTo>
                <a:lnTo>
                  <a:pt x="13599745" y="0"/>
                </a:lnTo>
                <a:lnTo>
                  <a:pt x="13599745" y="15265020"/>
                </a:lnTo>
                <a:lnTo>
                  <a:pt x="0" y="15265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"/>
          <p:cNvSpPr txBox="1"/>
          <p:nvPr/>
        </p:nvSpPr>
        <p:spPr>
          <a:xfrm>
            <a:off x="1028700" y="5656630"/>
            <a:ext cx="98373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Proposal Presentation</a:t>
            </a: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58" name="Google Shape;158;p12"/>
          <p:cNvGrpSpPr/>
          <p:nvPr/>
        </p:nvGrpSpPr>
        <p:grpSpPr>
          <a:xfrm>
            <a:off x="13028110" y="8400846"/>
            <a:ext cx="4231125" cy="838058"/>
            <a:chOff x="0" y="-76200"/>
            <a:chExt cx="5641500" cy="1117411"/>
          </a:xfrm>
        </p:grpSpPr>
        <p:sp>
          <p:nvSpPr>
            <p:cNvPr id="159" name="Google Shape;159;p12"/>
            <p:cNvSpPr txBox="1"/>
            <p:nvPr/>
          </p:nvSpPr>
          <p:spPr>
            <a:xfrm>
              <a:off x="0" y="548911"/>
              <a:ext cx="56415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99"/>
                <a:buFont typeface="Arial"/>
                <a:buNone/>
              </a:pPr>
              <a:r>
                <a:rPr lang="en-US" sz="2399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Ihor Lisnyi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0" name="Google Shape;160;p12"/>
            <p:cNvSpPr txBox="1"/>
            <p:nvPr/>
          </p:nvSpPr>
          <p:spPr>
            <a:xfrm>
              <a:off x="0" y="-76200"/>
              <a:ext cx="56415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Prepared by: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1" name="Google Shape;161;p12"/>
          <p:cNvGrpSpPr/>
          <p:nvPr/>
        </p:nvGrpSpPr>
        <p:grpSpPr>
          <a:xfrm>
            <a:off x="1028700" y="1241405"/>
            <a:ext cx="4560632" cy="558450"/>
            <a:chOff x="0" y="15228"/>
            <a:chExt cx="6080843" cy="744600"/>
          </a:xfrm>
        </p:grpSpPr>
        <p:sp>
          <p:nvSpPr>
            <p:cNvPr id="162" name="Google Shape;162;p12"/>
            <p:cNvSpPr/>
            <p:nvPr/>
          </p:nvSpPr>
          <p:spPr>
            <a:xfrm rot="-5400000" flipH="1">
              <a:off x="38109" y="78049"/>
              <a:ext cx="578785" cy="655003"/>
            </a:xfrm>
            <a:custGeom>
              <a:avLst/>
              <a:gdLst/>
              <a:ahLst/>
              <a:cxnLst/>
              <a:rect l="l" t="t" r="r" b="b"/>
              <a:pathLst>
                <a:path w="578785" h="655003" extrusionOk="0">
                  <a:moveTo>
                    <a:pt x="578785" y="0"/>
                  </a:moveTo>
                  <a:lnTo>
                    <a:pt x="0" y="0"/>
                  </a:lnTo>
                  <a:lnTo>
                    <a:pt x="0" y="655003"/>
                  </a:lnTo>
                  <a:lnTo>
                    <a:pt x="578785" y="655003"/>
                  </a:lnTo>
                  <a:lnTo>
                    <a:pt x="578785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2"/>
            <p:cNvSpPr txBox="1"/>
            <p:nvPr/>
          </p:nvSpPr>
          <p:spPr>
            <a:xfrm>
              <a:off x="1012043" y="15228"/>
              <a:ext cx="5068800" cy="7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28"/>
                <a:buFont typeface="Arial"/>
                <a:buNone/>
              </a:pPr>
              <a:r>
                <a:rPr lang="en-US" sz="3628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lisnyihor.com</a:t>
              </a:r>
              <a:endParaRPr sz="1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efa62d2f35_0_0"/>
          <p:cNvSpPr/>
          <p:nvPr/>
        </p:nvSpPr>
        <p:spPr>
          <a:xfrm>
            <a:off x="12466364" y="1946928"/>
            <a:ext cx="4792936" cy="4955103"/>
          </a:xfrm>
          <a:custGeom>
            <a:avLst/>
            <a:gdLst/>
            <a:ahLst/>
            <a:cxnLst/>
            <a:rect l="l" t="t" r="r" b="b"/>
            <a:pathLst>
              <a:path w="4792936" h="4955103" extrusionOk="0">
                <a:moveTo>
                  <a:pt x="0" y="0"/>
                </a:moveTo>
                <a:lnTo>
                  <a:pt x="4792936" y="0"/>
                </a:lnTo>
                <a:lnTo>
                  <a:pt x="4792936" y="4955104"/>
                </a:lnTo>
                <a:lnTo>
                  <a:pt x="0" y="495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efa62d2f35_0_0"/>
          <p:cNvSpPr/>
          <p:nvPr/>
        </p:nvSpPr>
        <p:spPr>
          <a:xfrm rot="-4680922">
            <a:off x="14853549" y="8243695"/>
            <a:ext cx="5168958" cy="5343847"/>
          </a:xfrm>
          <a:custGeom>
            <a:avLst/>
            <a:gdLst/>
            <a:ahLst/>
            <a:cxnLst/>
            <a:rect l="l" t="t" r="r" b="b"/>
            <a:pathLst>
              <a:path w="5172677" h="5347692" extrusionOk="0">
                <a:moveTo>
                  <a:pt x="0" y="0"/>
                </a:moveTo>
                <a:lnTo>
                  <a:pt x="5172677" y="0"/>
                </a:lnTo>
                <a:lnTo>
                  <a:pt x="5172677" y="5347692"/>
                </a:lnTo>
                <a:lnTo>
                  <a:pt x="0" y="5347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2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1efa62d2f35_0_0"/>
          <p:cNvSpPr/>
          <p:nvPr/>
        </p:nvSpPr>
        <p:spPr>
          <a:xfrm>
            <a:off x="10404307" y="2436676"/>
            <a:ext cx="6854993" cy="5733267"/>
          </a:xfrm>
          <a:custGeom>
            <a:avLst/>
            <a:gdLst/>
            <a:ahLst/>
            <a:cxnLst/>
            <a:rect l="l" t="t" r="r" b="b"/>
            <a:pathLst>
              <a:path w="6854993" h="5733267" extrusionOk="0">
                <a:moveTo>
                  <a:pt x="0" y="0"/>
                </a:moveTo>
                <a:lnTo>
                  <a:pt x="6854993" y="0"/>
                </a:lnTo>
                <a:lnTo>
                  <a:pt x="6854993" y="5733267"/>
                </a:lnTo>
                <a:lnTo>
                  <a:pt x="0" y="5733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efa62d2f35_0_0"/>
          <p:cNvSpPr/>
          <p:nvPr/>
        </p:nvSpPr>
        <p:spPr>
          <a:xfrm rot="-5710108">
            <a:off x="6560773" y="-3013337"/>
            <a:ext cx="5167825" cy="5342676"/>
          </a:xfrm>
          <a:custGeom>
            <a:avLst/>
            <a:gdLst/>
            <a:ahLst/>
            <a:cxnLst/>
            <a:rect l="l" t="t" r="r" b="b"/>
            <a:pathLst>
              <a:path w="5172677" h="5347692" extrusionOk="0">
                <a:moveTo>
                  <a:pt x="0" y="0"/>
                </a:moveTo>
                <a:lnTo>
                  <a:pt x="5172676" y="0"/>
                </a:lnTo>
                <a:lnTo>
                  <a:pt x="5172676" y="5347693"/>
                </a:lnTo>
                <a:lnTo>
                  <a:pt x="0" y="5347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2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" name="Google Shape;172;g1efa62d2f35_0_0"/>
          <p:cNvGrpSpPr/>
          <p:nvPr/>
        </p:nvGrpSpPr>
        <p:grpSpPr>
          <a:xfrm>
            <a:off x="2481500" y="2638850"/>
            <a:ext cx="7749000" cy="5052789"/>
            <a:chOff x="-13" y="57167"/>
            <a:chExt cx="10332000" cy="6737053"/>
          </a:xfrm>
        </p:grpSpPr>
        <p:sp>
          <p:nvSpPr>
            <p:cNvPr id="173" name="Google Shape;173;g1efa62d2f35_0_0"/>
            <p:cNvSpPr/>
            <p:nvPr/>
          </p:nvSpPr>
          <p:spPr>
            <a:xfrm>
              <a:off x="0" y="5757506"/>
              <a:ext cx="7168071" cy="1036714"/>
            </a:xfrm>
            <a:custGeom>
              <a:avLst/>
              <a:gdLst/>
              <a:ahLst/>
              <a:cxnLst/>
              <a:rect l="l" t="t" r="r" b="b"/>
              <a:pathLst>
                <a:path w="12305702" h="1779767" extrusionOk="0">
                  <a:moveTo>
                    <a:pt x="12181241" y="59690"/>
                  </a:moveTo>
                  <a:cubicBezTo>
                    <a:pt x="12216801" y="59690"/>
                    <a:pt x="12246011" y="88900"/>
                    <a:pt x="12246011" y="124460"/>
                  </a:cubicBezTo>
                  <a:lnTo>
                    <a:pt x="12246011" y="1655307"/>
                  </a:lnTo>
                  <a:cubicBezTo>
                    <a:pt x="12246011" y="1690867"/>
                    <a:pt x="12216801" y="1720077"/>
                    <a:pt x="12181241" y="1720077"/>
                  </a:cubicBezTo>
                  <a:lnTo>
                    <a:pt x="124460" y="1720077"/>
                  </a:lnTo>
                  <a:cubicBezTo>
                    <a:pt x="88900" y="1720077"/>
                    <a:pt x="59690" y="1690867"/>
                    <a:pt x="59690" y="16553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181241" y="59690"/>
                  </a:lnTo>
                  <a:moveTo>
                    <a:pt x="121812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55307"/>
                  </a:lnTo>
                  <a:cubicBezTo>
                    <a:pt x="0" y="1723887"/>
                    <a:pt x="55880" y="1779767"/>
                    <a:pt x="124460" y="1779767"/>
                  </a:cubicBezTo>
                  <a:lnTo>
                    <a:pt x="12181241" y="1779767"/>
                  </a:lnTo>
                  <a:cubicBezTo>
                    <a:pt x="12249821" y="1779767"/>
                    <a:pt x="12305702" y="1723887"/>
                    <a:pt x="12305702" y="1655307"/>
                  </a:cubicBezTo>
                  <a:lnTo>
                    <a:pt x="12305702" y="124460"/>
                  </a:lnTo>
                  <a:cubicBezTo>
                    <a:pt x="12305701" y="55880"/>
                    <a:pt x="12249821" y="0"/>
                    <a:pt x="12181241" y="0"/>
                  </a:cubicBezTo>
                  <a:close/>
                </a:path>
              </a:pathLst>
            </a:custGeom>
            <a:solidFill>
              <a:srgbClr val="0B01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4" name="Google Shape;174;g1efa62d2f35_0_0"/>
            <p:cNvGrpSpPr/>
            <p:nvPr/>
          </p:nvGrpSpPr>
          <p:grpSpPr>
            <a:xfrm>
              <a:off x="5316846" y="6110543"/>
              <a:ext cx="1349524" cy="329813"/>
              <a:chOff x="0" y="1270"/>
              <a:chExt cx="2068236" cy="505460"/>
            </a:xfrm>
          </p:grpSpPr>
          <p:sp>
            <p:nvSpPr>
              <p:cNvPr id="175" name="Google Shape;175;g1efa62d2f35_0_0"/>
              <p:cNvSpPr/>
              <p:nvPr/>
            </p:nvSpPr>
            <p:spPr>
              <a:xfrm>
                <a:off x="0" y="215900"/>
                <a:ext cx="1772326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772326" h="76200" extrusionOk="0">
                    <a:moveTo>
                      <a:pt x="0" y="0"/>
                    </a:moveTo>
                    <a:lnTo>
                      <a:pt x="1772326" y="0"/>
                    </a:lnTo>
                    <a:lnTo>
                      <a:pt x="1772326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B010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g1efa62d2f35_0_0"/>
              <p:cNvSpPr/>
              <p:nvPr/>
            </p:nvSpPr>
            <p:spPr>
              <a:xfrm>
                <a:off x="1693586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 extrusionOk="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0B010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" name="Google Shape;177;g1efa62d2f35_0_0"/>
            <p:cNvSpPr txBox="1"/>
            <p:nvPr/>
          </p:nvSpPr>
          <p:spPr>
            <a:xfrm>
              <a:off x="-13" y="57167"/>
              <a:ext cx="10332000" cy="44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00"/>
                <a:buFont typeface="Arial"/>
                <a:buNone/>
              </a:pPr>
              <a:r>
                <a:rPr lang="en-US" sz="6800" b="0" i="0" u="none" strike="noStrike" cap="none">
                  <a:solidFill>
                    <a:srgbClr val="0B010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The Components of a </a:t>
              </a:r>
              <a:r>
                <a:rPr lang="en-US" sz="6800" b="0" i="0" u="none" strike="noStrike" cap="none">
                  <a:solidFill>
                    <a:srgbClr val="7333FC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Great</a:t>
              </a:r>
              <a:r>
                <a:rPr lang="en-US" sz="6800" b="0" i="0" u="none" strike="noStrike" cap="none">
                  <a:solidFill>
                    <a:srgbClr val="0B0104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lang="en-US" sz="6800" b="0" i="0" u="none" strike="noStrike" cap="none">
                  <a:solidFill>
                    <a:srgbClr val="7333FC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Interview</a:t>
              </a:r>
              <a:endParaRPr sz="14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78" name="Google Shape;178;g1efa62d2f35_0_0"/>
            <p:cNvSpPr txBox="1"/>
            <p:nvPr/>
          </p:nvSpPr>
          <p:spPr>
            <a:xfrm>
              <a:off x="495992" y="5934197"/>
              <a:ext cx="42894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0B010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Tips and tricks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efa62d2f35_0_159"/>
          <p:cNvSpPr txBox="1"/>
          <p:nvPr/>
        </p:nvSpPr>
        <p:spPr>
          <a:xfrm>
            <a:off x="1028700" y="981075"/>
            <a:ext cx="529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LISNYIHOR.COM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efa62d2f35_0_159"/>
          <p:cNvSpPr txBox="1"/>
          <p:nvPr/>
        </p:nvSpPr>
        <p:spPr>
          <a:xfrm>
            <a:off x="11960853" y="981075"/>
            <a:ext cx="529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FEBRUARY 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g1efa62d2f35_0_159"/>
          <p:cNvGrpSpPr/>
          <p:nvPr/>
        </p:nvGrpSpPr>
        <p:grpSpPr>
          <a:xfrm>
            <a:off x="4985664" y="2371563"/>
            <a:ext cx="8308328" cy="4602379"/>
            <a:chOff x="-770" y="0"/>
            <a:chExt cx="769311" cy="426158"/>
          </a:xfrm>
        </p:grpSpPr>
        <p:sp>
          <p:nvSpPr>
            <p:cNvPr id="186" name="Google Shape;186;g1efa62d2f35_0_159"/>
            <p:cNvSpPr/>
            <p:nvPr/>
          </p:nvSpPr>
          <p:spPr>
            <a:xfrm>
              <a:off x="0" y="0"/>
              <a:ext cx="768541" cy="426158"/>
            </a:xfrm>
            <a:custGeom>
              <a:avLst/>
              <a:gdLst/>
              <a:ahLst/>
              <a:cxnLst/>
              <a:rect l="l" t="t" r="r" b="b"/>
              <a:pathLst>
                <a:path w="768541" h="426158" extrusionOk="0">
                  <a:moveTo>
                    <a:pt x="52234" y="0"/>
                  </a:moveTo>
                  <a:lnTo>
                    <a:pt x="716307" y="0"/>
                  </a:lnTo>
                  <a:cubicBezTo>
                    <a:pt x="730160" y="0"/>
                    <a:pt x="743446" y="5503"/>
                    <a:pt x="753242" y="15299"/>
                  </a:cubicBezTo>
                  <a:cubicBezTo>
                    <a:pt x="763038" y="25095"/>
                    <a:pt x="768541" y="38381"/>
                    <a:pt x="768541" y="52234"/>
                  </a:cubicBezTo>
                  <a:lnTo>
                    <a:pt x="768541" y="373924"/>
                  </a:lnTo>
                  <a:cubicBezTo>
                    <a:pt x="768541" y="387777"/>
                    <a:pt x="763038" y="401063"/>
                    <a:pt x="753242" y="410859"/>
                  </a:cubicBezTo>
                  <a:cubicBezTo>
                    <a:pt x="743446" y="420655"/>
                    <a:pt x="730160" y="426158"/>
                    <a:pt x="716307" y="426158"/>
                  </a:cubicBezTo>
                  <a:lnTo>
                    <a:pt x="52234" y="426158"/>
                  </a:lnTo>
                  <a:cubicBezTo>
                    <a:pt x="38381" y="426158"/>
                    <a:pt x="25095" y="420655"/>
                    <a:pt x="15299" y="410859"/>
                  </a:cubicBezTo>
                  <a:cubicBezTo>
                    <a:pt x="5503" y="401063"/>
                    <a:pt x="0" y="387777"/>
                    <a:pt x="0" y="373924"/>
                  </a:cubicBezTo>
                  <a:lnTo>
                    <a:pt x="0" y="52234"/>
                  </a:lnTo>
                  <a:cubicBezTo>
                    <a:pt x="0" y="38381"/>
                    <a:pt x="5503" y="25095"/>
                    <a:pt x="15299" y="15299"/>
                  </a:cubicBezTo>
                  <a:cubicBezTo>
                    <a:pt x="25095" y="5503"/>
                    <a:pt x="38381" y="0"/>
                    <a:pt x="52234" y="0"/>
                  </a:cubicBezTo>
                  <a:close/>
                </a:path>
              </a:pathLst>
            </a:custGeom>
            <a:solidFill>
              <a:srgbClr val="BFE4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g1efa62d2f35_0_159"/>
            <p:cNvSpPr txBox="1"/>
            <p:nvPr/>
          </p:nvSpPr>
          <p:spPr>
            <a:xfrm>
              <a:off x="-770" y="73218"/>
              <a:ext cx="768600" cy="30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700"/>
                <a:buFont typeface="Arial"/>
                <a:buNone/>
              </a:pPr>
              <a:r>
                <a:rPr lang="en-US" sz="11700" b="1" i="0" u="none" strike="noStrike" cap="none">
                  <a:solidFill>
                    <a:srgbClr val="100F0D"/>
                  </a:solidFill>
                  <a:latin typeface="DM Sans"/>
                  <a:ea typeface="DM Sans"/>
                  <a:cs typeface="DM Sans"/>
                  <a:sym typeface="DM Sans"/>
                </a:rPr>
                <a:t>Wellcome</a:t>
              </a:r>
              <a:endParaRPr sz="11700" b="1" i="0" u="none" strike="noStrike" cap="none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700"/>
                <a:buFont typeface="Arial"/>
                <a:buNone/>
              </a:pPr>
              <a:r>
                <a:rPr lang="en-US" sz="11700" b="1" i="0" u="none" strike="noStrike" cap="none">
                  <a:solidFill>
                    <a:srgbClr val="100F0D"/>
                  </a:solidFill>
                  <a:latin typeface="DM Sans"/>
                  <a:ea typeface="DM Sans"/>
                  <a:cs typeface="DM Sans"/>
                  <a:sym typeface="DM Sans"/>
                </a:rPr>
                <a:t>Team!</a:t>
              </a:r>
              <a:endParaRPr sz="11700" b="1" i="0" u="none" strike="noStrike" cap="none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88" name="Google Shape;188;g1efa62d2f35_0_159"/>
          <p:cNvSpPr txBox="1"/>
          <p:nvPr/>
        </p:nvSpPr>
        <p:spPr>
          <a:xfrm>
            <a:off x="4260503" y="7625084"/>
            <a:ext cx="9767100" cy="1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0" i="0" u="none" strike="noStrike" cap="none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How to use a </a:t>
            </a:r>
            <a:r>
              <a:rPr lang="en-US" sz="2799" b="1" i="0" u="none" strike="noStrike" cap="none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cluster whiteboard</a:t>
            </a:r>
            <a:r>
              <a:rPr lang="en-US" sz="2799" b="0" i="0" u="none" strike="noStrike" cap="none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799" b="0" i="0" u="none" strike="noStrike" cap="none">
              <a:solidFill>
                <a:srgbClr val="100F0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0" i="0" u="none" strike="noStrike" cap="none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to reflect on our recent project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1efa62d2f35_0_159"/>
          <p:cNvSpPr/>
          <p:nvPr/>
        </p:nvSpPr>
        <p:spPr>
          <a:xfrm flipH="1">
            <a:off x="549040" y="2465176"/>
            <a:ext cx="5527860" cy="10858296"/>
          </a:xfrm>
          <a:custGeom>
            <a:avLst/>
            <a:gdLst/>
            <a:ahLst/>
            <a:cxnLst/>
            <a:rect l="l" t="t" r="r" b="b"/>
            <a:pathLst>
              <a:path w="5527860" h="10858296" extrusionOk="0">
                <a:moveTo>
                  <a:pt x="5527860" y="0"/>
                </a:moveTo>
                <a:lnTo>
                  <a:pt x="0" y="0"/>
                </a:lnTo>
                <a:lnTo>
                  <a:pt x="0" y="10858296"/>
                </a:lnTo>
                <a:lnTo>
                  <a:pt x="5527860" y="10858296"/>
                </a:lnTo>
                <a:lnTo>
                  <a:pt x="552786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1efa62d2f35_0_159"/>
          <p:cNvSpPr/>
          <p:nvPr/>
        </p:nvSpPr>
        <p:spPr>
          <a:xfrm>
            <a:off x="13994064" y="2284927"/>
            <a:ext cx="4614852" cy="11642974"/>
          </a:xfrm>
          <a:custGeom>
            <a:avLst/>
            <a:gdLst/>
            <a:ahLst/>
            <a:cxnLst/>
            <a:rect l="l" t="t" r="r" b="b"/>
            <a:pathLst>
              <a:path w="4614852" h="11642974" extrusionOk="0">
                <a:moveTo>
                  <a:pt x="0" y="0"/>
                </a:moveTo>
                <a:lnTo>
                  <a:pt x="4614851" y="0"/>
                </a:lnTo>
                <a:lnTo>
                  <a:pt x="4614851" y="11642974"/>
                </a:lnTo>
                <a:lnTo>
                  <a:pt x="0" y="11642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efa62d2f35_0_17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l="-19575" t="-46526" r="-32434" b="-336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1efa62d2f35_0_170"/>
          <p:cNvSpPr/>
          <p:nvPr/>
        </p:nvSpPr>
        <p:spPr>
          <a:xfrm>
            <a:off x="15784730" y="3926067"/>
            <a:ext cx="4139384" cy="4181196"/>
          </a:xfrm>
          <a:custGeom>
            <a:avLst/>
            <a:gdLst/>
            <a:ahLst/>
            <a:cxnLst/>
            <a:rect l="l" t="t" r="r" b="b"/>
            <a:pathLst>
              <a:path w="4139384" h="4181196" extrusionOk="0">
                <a:moveTo>
                  <a:pt x="0" y="0"/>
                </a:moveTo>
                <a:lnTo>
                  <a:pt x="4139384" y="0"/>
                </a:lnTo>
                <a:lnTo>
                  <a:pt x="4139384" y="4181196"/>
                </a:lnTo>
                <a:lnTo>
                  <a:pt x="0" y="4181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1efa62d2f35_0_170"/>
          <p:cNvSpPr txBox="1"/>
          <p:nvPr/>
        </p:nvSpPr>
        <p:spPr>
          <a:xfrm>
            <a:off x="2777394" y="2686688"/>
            <a:ext cx="12733200" cy="3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23"/>
              <a:buFont typeface="Arial"/>
              <a:buNone/>
            </a:pPr>
            <a:r>
              <a:rPr lang="en-US" sz="11423" b="0" i="0" u="none" strike="noStrike" cap="none" dirty="0">
                <a:solidFill>
                  <a:srgbClr val="2E2E2E"/>
                </a:solidFill>
                <a:latin typeface="Jua"/>
                <a:ea typeface="Jua"/>
                <a:cs typeface="Jua"/>
                <a:sym typeface="Jua"/>
              </a:rPr>
              <a:t>Master Your Emotional World</a:t>
            </a:r>
            <a:endParaRPr sz="2300" b="0" i="0" u="none" strike="noStrike" cap="none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8" name="Google Shape;198;g1efa62d2f35_0_170"/>
          <p:cNvSpPr/>
          <p:nvPr/>
        </p:nvSpPr>
        <p:spPr>
          <a:xfrm>
            <a:off x="10041098" y="8326416"/>
            <a:ext cx="4721423" cy="3818451"/>
          </a:xfrm>
          <a:custGeom>
            <a:avLst/>
            <a:gdLst/>
            <a:ahLst/>
            <a:cxnLst/>
            <a:rect l="l" t="t" r="r" b="b"/>
            <a:pathLst>
              <a:path w="4721423" h="3818451" extrusionOk="0">
                <a:moveTo>
                  <a:pt x="0" y="0"/>
                </a:moveTo>
                <a:lnTo>
                  <a:pt x="4721423" y="0"/>
                </a:lnTo>
                <a:lnTo>
                  <a:pt x="4721423" y="3818451"/>
                </a:lnTo>
                <a:lnTo>
                  <a:pt x="0" y="3818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efa62d2f35_0_170"/>
          <p:cNvSpPr/>
          <p:nvPr/>
        </p:nvSpPr>
        <p:spPr>
          <a:xfrm>
            <a:off x="-1836468" y="5143500"/>
            <a:ext cx="3594687" cy="3854892"/>
          </a:xfrm>
          <a:custGeom>
            <a:avLst/>
            <a:gdLst/>
            <a:ahLst/>
            <a:cxnLst/>
            <a:rect l="l" t="t" r="r" b="b"/>
            <a:pathLst>
              <a:path w="3594687" h="3854892" extrusionOk="0">
                <a:moveTo>
                  <a:pt x="0" y="0"/>
                </a:moveTo>
                <a:lnTo>
                  <a:pt x="3594687" y="0"/>
                </a:lnTo>
                <a:lnTo>
                  <a:pt x="3594687" y="3854892"/>
                </a:lnTo>
                <a:lnTo>
                  <a:pt x="0" y="3854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1efa62d2f35_0_170"/>
          <p:cNvSpPr/>
          <p:nvPr/>
        </p:nvSpPr>
        <p:spPr>
          <a:xfrm>
            <a:off x="15699378" y="-239440"/>
            <a:ext cx="5177245" cy="3604657"/>
          </a:xfrm>
          <a:custGeom>
            <a:avLst/>
            <a:gdLst/>
            <a:ahLst/>
            <a:cxnLst/>
            <a:rect l="l" t="t" r="r" b="b"/>
            <a:pathLst>
              <a:path w="5177245" h="3604657" extrusionOk="0">
                <a:moveTo>
                  <a:pt x="0" y="0"/>
                </a:moveTo>
                <a:lnTo>
                  <a:pt x="5177244" y="0"/>
                </a:lnTo>
                <a:lnTo>
                  <a:pt x="5177244" y="3604657"/>
                </a:lnTo>
                <a:lnTo>
                  <a:pt x="0" y="3604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1efa62d2f35_0_170"/>
          <p:cNvSpPr/>
          <p:nvPr/>
        </p:nvSpPr>
        <p:spPr>
          <a:xfrm>
            <a:off x="14800621" y="7525553"/>
            <a:ext cx="5123493" cy="3772172"/>
          </a:xfrm>
          <a:custGeom>
            <a:avLst/>
            <a:gdLst/>
            <a:ahLst/>
            <a:cxnLst/>
            <a:rect l="l" t="t" r="r" b="b"/>
            <a:pathLst>
              <a:path w="5123493" h="3772172" extrusionOk="0">
                <a:moveTo>
                  <a:pt x="0" y="0"/>
                </a:moveTo>
                <a:lnTo>
                  <a:pt x="5123493" y="0"/>
                </a:lnTo>
                <a:lnTo>
                  <a:pt x="5123493" y="3772172"/>
                </a:lnTo>
                <a:lnTo>
                  <a:pt x="0" y="3772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efa62d2f35_0_170"/>
          <p:cNvSpPr/>
          <p:nvPr/>
        </p:nvSpPr>
        <p:spPr>
          <a:xfrm>
            <a:off x="1596277" y="8557026"/>
            <a:ext cx="4054058" cy="3587841"/>
          </a:xfrm>
          <a:custGeom>
            <a:avLst/>
            <a:gdLst/>
            <a:ahLst/>
            <a:cxnLst/>
            <a:rect l="l" t="t" r="r" b="b"/>
            <a:pathLst>
              <a:path w="4054058" h="3587841" extrusionOk="0">
                <a:moveTo>
                  <a:pt x="0" y="0"/>
                </a:moveTo>
                <a:lnTo>
                  <a:pt x="4054057" y="0"/>
                </a:lnTo>
                <a:lnTo>
                  <a:pt x="4054057" y="3587841"/>
                </a:lnTo>
                <a:lnTo>
                  <a:pt x="0" y="3587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1efa62d2f35_0_170"/>
          <p:cNvSpPr/>
          <p:nvPr/>
        </p:nvSpPr>
        <p:spPr>
          <a:xfrm flipH="1">
            <a:off x="-1546866" y="1028700"/>
            <a:ext cx="3647985" cy="3392626"/>
          </a:xfrm>
          <a:custGeom>
            <a:avLst/>
            <a:gdLst/>
            <a:ahLst/>
            <a:cxnLst/>
            <a:rect l="l" t="t" r="r" b="b"/>
            <a:pathLst>
              <a:path w="3647985" h="3392626" extrusionOk="0">
                <a:moveTo>
                  <a:pt x="3647985" y="0"/>
                </a:moveTo>
                <a:lnTo>
                  <a:pt x="0" y="0"/>
                </a:lnTo>
                <a:lnTo>
                  <a:pt x="0" y="3392626"/>
                </a:lnTo>
                <a:lnTo>
                  <a:pt x="3647985" y="3392626"/>
                </a:lnTo>
                <a:lnTo>
                  <a:pt x="3647985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1efa62d2f35_0_170"/>
          <p:cNvSpPr/>
          <p:nvPr/>
        </p:nvSpPr>
        <p:spPr>
          <a:xfrm rot="10800000">
            <a:off x="10556415" y="-1536596"/>
            <a:ext cx="4556179" cy="3041249"/>
          </a:xfrm>
          <a:custGeom>
            <a:avLst/>
            <a:gdLst/>
            <a:ahLst/>
            <a:cxnLst/>
            <a:rect l="l" t="t" r="r" b="b"/>
            <a:pathLst>
              <a:path w="4556179" h="3041249" extrusionOk="0">
                <a:moveTo>
                  <a:pt x="0" y="0"/>
                </a:moveTo>
                <a:lnTo>
                  <a:pt x="4556179" y="0"/>
                </a:lnTo>
                <a:lnTo>
                  <a:pt x="4556179" y="3041249"/>
                </a:lnTo>
                <a:lnTo>
                  <a:pt x="0" y="3041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1efa62d2f35_0_170"/>
          <p:cNvSpPr/>
          <p:nvPr/>
        </p:nvSpPr>
        <p:spPr>
          <a:xfrm rot="10800000">
            <a:off x="1964053" y="-2124448"/>
            <a:ext cx="3720638" cy="4083004"/>
          </a:xfrm>
          <a:custGeom>
            <a:avLst/>
            <a:gdLst/>
            <a:ahLst/>
            <a:cxnLst/>
            <a:rect l="l" t="t" r="r" b="b"/>
            <a:pathLst>
              <a:path w="3720638" h="4083004" extrusionOk="0">
                <a:moveTo>
                  <a:pt x="0" y="0"/>
                </a:moveTo>
                <a:lnTo>
                  <a:pt x="3720638" y="0"/>
                </a:lnTo>
                <a:lnTo>
                  <a:pt x="3720638" y="4083005"/>
                </a:lnTo>
                <a:lnTo>
                  <a:pt x="0" y="4083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1efa62d2f35_0_170"/>
          <p:cNvSpPr/>
          <p:nvPr/>
        </p:nvSpPr>
        <p:spPr>
          <a:xfrm rot="10800000">
            <a:off x="6439954" y="-2124448"/>
            <a:ext cx="3529678" cy="3770016"/>
          </a:xfrm>
          <a:custGeom>
            <a:avLst/>
            <a:gdLst/>
            <a:ahLst/>
            <a:cxnLst/>
            <a:rect l="l" t="t" r="r" b="b"/>
            <a:pathLst>
              <a:path w="3529678" h="3770016" extrusionOk="0">
                <a:moveTo>
                  <a:pt x="0" y="0"/>
                </a:moveTo>
                <a:lnTo>
                  <a:pt x="3529677" y="0"/>
                </a:lnTo>
                <a:lnTo>
                  <a:pt x="3529677" y="3770016"/>
                </a:lnTo>
                <a:lnTo>
                  <a:pt x="0" y="3770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efa62d2f35_0_170"/>
          <p:cNvSpPr/>
          <p:nvPr/>
        </p:nvSpPr>
        <p:spPr>
          <a:xfrm>
            <a:off x="5684691" y="8326416"/>
            <a:ext cx="4471231" cy="4893276"/>
          </a:xfrm>
          <a:custGeom>
            <a:avLst/>
            <a:gdLst/>
            <a:ahLst/>
            <a:cxnLst/>
            <a:rect l="l" t="t" r="r" b="b"/>
            <a:pathLst>
              <a:path w="4471231" h="4893276" extrusionOk="0">
                <a:moveTo>
                  <a:pt x="0" y="0"/>
                </a:moveTo>
                <a:lnTo>
                  <a:pt x="4471231" y="0"/>
                </a:lnTo>
                <a:lnTo>
                  <a:pt x="4471231" y="4893276"/>
                </a:lnTo>
                <a:lnTo>
                  <a:pt x="0" y="4893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efa62d2f35_0_170"/>
          <p:cNvSpPr txBox="1"/>
          <p:nvPr/>
        </p:nvSpPr>
        <p:spPr>
          <a:xfrm>
            <a:off x="3230999" y="6571913"/>
            <a:ext cx="11826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A Journey through Your Psychology</a:t>
            </a:r>
            <a:endParaRPr sz="10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0350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efa62d2f35_0_187"/>
          <p:cNvSpPr/>
          <p:nvPr/>
        </p:nvSpPr>
        <p:spPr>
          <a:xfrm>
            <a:off x="6363983" y="2356516"/>
            <a:ext cx="5560033" cy="5573968"/>
          </a:xfrm>
          <a:custGeom>
            <a:avLst/>
            <a:gdLst/>
            <a:ahLst/>
            <a:cxnLst/>
            <a:rect l="l" t="t" r="r" b="b"/>
            <a:pathLst>
              <a:path w="5560033" h="5573968" extrusionOk="0">
                <a:moveTo>
                  <a:pt x="0" y="0"/>
                </a:moveTo>
                <a:lnTo>
                  <a:pt x="5560034" y="0"/>
                </a:lnTo>
                <a:lnTo>
                  <a:pt x="5560034" y="5573968"/>
                </a:lnTo>
                <a:lnTo>
                  <a:pt x="0" y="5573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1efa62d2f35_0_187"/>
          <p:cNvSpPr txBox="1"/>
          <p:nvPr/>
        </p:nvSpPr>
        <p:spPr>
          <a:xfrm>
            <a:off x="1028700" y="4008600"/>
            <a:ext cx="16230600" cy="22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99"/>
              <a:buFont typeface="Arial"/>
              <a:buNone/>
            </a:pPr>
            <a:r>
              <a:rPr lang="en-US" sz="14499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Marketing Plan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g1efa62d2f35_0_187"/>
          <p:cNvSpPr txBox="1"/>
          <p:nvPr/>
        </p:nvSpPr>
        <p:spPr>
          <a:xfrm>
            <a:off x="6974785" y="904875"/>
            <a:ext cx="433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LISNYIHOR.COM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1efa62d2f35_0_187"/>
          <p:cNvSpPr txBox="1"/>
          <p:nvPr/>
        </p:nvSpPr>
        <p:spPr>
          <a:xfrm>
            <a:off x="6363983" y="8918575"/>
            <a:ext cx="5559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Feb ‘24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Macintosh PowerPoint</Application>
  <PresentationFormat>Custom</PresentationFormat>
  <Paragraphs>41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Montserrat Black</vt:lpstr>
      <vt:lpstr>Montserrat ExtraLight</vt:lpstr>
      <vt:lpstr>Jua</vt:lpstr>
      <vt:lpstr>Calibri</vt:lpstr>
      <vt:lpstr>Montserrat</vt:lpstr>
      <vt:lpstr>Montserrat Medium</vt:lpstr>
      <vt:lpstr>Poppins</vt:lpstr>
      <vt:lpstr>DM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Ihor Lisnyi</cp:lastModifiedBy>
  <cp:revision>2</cp:revision>
  <dcterms:created xsi:type="dcterms:W3CDTF">2006-08-16T00:00:00Z</dcterms:created>
  <dcterms:modified xsi:type="dcterms:W3CDTF">2024-01-25T12:32:55Z</dcterms:modified>
</cp:coreProperties>
</file>